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3"/>
  </p:notesMasterIdLst>
  <p:sldIdLst>
    <p:sldId id="256" r:id="rId4"/>
    <p:sldId id="257" r:id="rId5"/>
    <p:sldId id="294"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9144000" cy="5143500" type="screen16x9"/>
  <p:notesSz cx="6858000" cy="9144000"/>
  <p:embeddedFontLst>
    <p:embeddedFont>
      <p:font typeface="Roboto Thin" panose="020B0604020202020204" charset="0"/>
      <p:regular r:id="rId44"/>
      <p:bold r:id="rId45"/>
      <p:italic r:id="rId46"/>
      <p:boldItalic r:id="rId47"/>
    </p:embeddedFont>
    <p:embeddedFont>
      <p:font typeface="Proxima Nova" panose="020B0604020202020204" charset="0"/>
      <p:regular r:id="rId48"/>
      <p:bold r:id="rId49"/>
      <p:italic r:id="rId50"/>
      <p:boldItalic r:id="rId51"/>
    </p:embeddedFont>
    <p:embeddedFont>
      <p:font typeface="Amatic SC" panose="020B0604020202020204" charset="-79"/>
      <p:regular r:id="rId52"/>
      <p:bold r:id="rId53"/>
    </p:embeddedFont>
    <p:embeddedFont>
      <p:font typeface="Impact" panose="020B0806030902050204" pitchFamily="34" charset="0"/>
      <p:regular r:id="rId54"/>
    </p:embeddedFont>
    <p:embeddedFont>
      <p:font typeface="Roboto Mono Thin" panose="020B0604020202020204" charset="0"/>
      <p:regular r:id="rId55"/>
      <p:bold r:id="rId56"/>
      <p:italic r:id="rId57"/>
      <p:boldItalic r:id="rId58"/>
    </p:embeddedFont>
    <p:embeddedFont>
      <p:font typeface="Roboto Medium" panose="020B0604020202020204" charset="0"/>
      <p:regular r:id="rId59"/>
      <p:bold r:id="rId60"/>
      <p:italic r:id="rId61"/>
      <p:boldItalic r:id="rId62"/>
    </p:embeddedFont>
    <p:embeddedFont>
      <p:font typeface="Calibri" panose="020F0502020204030204" pitchFamily="34" charset="0"/>
      <p:regular r:id="rId63"/>
      <p:bold r:id="rId64"/>
      <p:italic r:id="rId65"/>
      <p:boldItalic r:id="rId66"/>
    </p:embeddedFont>
    <p:embeddedFont>
      <p:font typeface="Roboto Black" panose="020B0604020202020204" charset="0"/>
      <p:bold r:id="rId67"/>
      <p:boldItalic r:id="rId68"/>
    </p:embeddedFont>
    <p:embeddedFont>
      <p:font typeface="Bree Serif" panose="020B0604020202020204" charset="0"/>
      <p:regular r:id="rId69"/>
    </p:embeddedFont>
    <p:embeddedFont>
      <p:font typeface="Proxima Nova Semibold" panose="020B0604020202020204" charset="0"/>
      <p:regular r:id="rId70"/>
      <p:bold r:id="rId71"/>
      <p:boldItalic r:id="rId72"/>
    </p:embeddedFont>
    <p:embeddedFont>
      <p:font typeface="Roboto Light" panose="020B0604020202020204" charset="0"/>
      <p:regular r:id="rId73"/>
      <p:bold r:id="rId74"/>
      <p:italic r:id="rId75"/>
      <p:boldItalic r:id="rId76"/>
    </p:embeddedFont>
    <p:embeddedFont>
      <p:font typeface="Didact Gothic" panose="020B0604020202020204" charset="0"/>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31BBD8-A916-464E-BDD2-E701CF9598CA}">
  <a:tblStyle styleId="{D431BBD8-A916-464E-BDD2-E701CF9598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138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5.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4.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font" Target="fonts/font2.fntdata"/><Relationship Id="rId66"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983551"/>
            <a:ext cx="3129600" cy="11541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accent1"/>
                </a:solidFill>
              </a:rPr>
              <a:t/>
            </a:r>
            <a:br>
              <a:rPr lang="es" dirty="0" smtClean="0">
                <a:solidFill>
                  <a:schemeClr val="accent1"/>
                </a:solidFill>
              </a:rPr>
            </a:br>
            <a:r>
              <a:rPr lang="es" dirty="0" smtClean="0">
                <a:solidFill>
                  <a:schemeClr val="accent1"/>
                </a:solidFill>
              </a:rPr>
              <a:t>WEB PROJECT</a:t>
            </a:r>
          </a:p>
          <a:p>
            <a:pPr marL="0" lvl="0" indent="0" algn="l" rtl="0">
              <a:spcBef>
                <a:spcPts val="0"/>
              </a:spcBef>
              <a:spcAft>
                <a:spcPts val="0"/>
              </a:spcAft>
              <a:buNone/>
            </a:pPr>
            <a:r>
              <a:rPr lang="es" dirty="0" smtClean="0">
                <a:solidFill>
                  <a:schemeClr val="accent1"/>
                </a:solidFill>
              </a:rPr>
              <a:t>ReactJS</a:t>
            </a:r>
            <a:endParaRPr dirty="0">
              <a:solidFill>
                <a:schemeClr val="accent1"/>
              </a:solidFill>
            </a:endParaRPr>
          </a:p>
        </p:txBody>
      </p:sp>
      <p:sp>
        <p:nvSpPr>
          <p:cNvPr id="110" name="Google Shape;110;p22"/>
          <p:cNvSpPr txBox="1">
            <a:spLocks noGrp="1"/>
          </p:cNvSpPr>
          <p:nvPr>
            <p:ph type="subTitle" idx="1"/>
          </p:nvPr>
        </p:nvSpPr>
        <p:spPr>
          <a:xfrm>
            <a:off x="5237375" y="4066884"/>
            <a:ext cx="3129600" cy="720866"/>
          </a:xfrm>
          <a:prstGeom prst="rect">
            <a:avLst/>
          </a:prstGeom>
        </p:spPr>
        <p:txBody>
          <a:bodyPr spcFirstLastPara="1" wrap="square" lIns="91425" tIns="91425" rIns="91425" bIns="91425" anchor="t" anchorCtr="0">
            <a:noAutofit/>
          </a:bodyPr>
          <a:lstStyle/>
          <a:p>
            <a:pPr marL="0" indent="0" algn="l"/>
            <a:r>
              <a:rPr lang="en-GB" sz="1100" dirty="0" smtClean="0"/>
              <a:t>Company:	</a:t>
            </a:r>
            <a:r>
              <a:rPr lang="en-US" sz="1100" b="1" cap="all" dirty="0"/>
              <a:t>GAPIT COMMUNICATIONS JSC</a:t>
            </a:r>
          </a:p>
          <a:p>
            <a:pPr marL="0" lvl="0" indent="0" algn="l" rtl="0">
              <a:spcBef>
                <a:spcPts val="0"/>
              </a:spcBef>
              <a:spcAft>
                <a:spcPts val="0"/>
              </a:spcAft>
              <a:buNone/>
            </a:pPr>
            <a:r>
              <a:rPr lang="en-GB" sz="1100" dirty="0" smtClean="0"/>
              <a:t>Create by: 	Bui Van Minh</a:t>
            </a:r>
          </a:p>
          <a:p>
            <a:pPr marL="0" lvl="0" indent="0" algn="l" rtl="0">
              <a:spcBef>
                <a:spcPts val="0"/>
              </a:spcBef>
              <a:spcAft>
                <a:spcPts val="0"/>
              </a:spcAft>
              <a:buNone/>
            </a:pPr>
            <a:r>
              <a:rPr lang="en-GB" sz="1100" dirty="0" smtClean="0"/>
              <a:t>Issue date:	21/12/2023</a:t>
            </a:r>
            <a:endParaRPr lang="en-GB" sz="1100" dirty="0" smtClean="0"/>
          </a:p>
          <a:p>
            <a:pPr marL="0" lvl="0" indent="0" algn="l" rtl="0">
              <a:spcBef>
                <a:spcPts val="0"/>
              </a:spcBef>
              <a:spcAft>
                <a:spcPts val="0"/>
              </a:spcAft>
              <a:buNone/>
            </a:pPr>
            <a:r>
              <a:rPr lang="en-GB" dirty="0" smtClean="0"/>
              <a:t> </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Mục lục</a:t>
            </a:r>
            <a:endParaRPr dirty="0"/>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err="1">
                <a:solidFill>
                  <a:schemeClr val="accent1"/>
                </a:solidFill>
              </a:rPr>
              <a:t>K</a:t>
            </a:r>
            <a:r>
              <a:rPr lang="en-GB" dirty="0" err="1" smtClean="0">
                <a:solidFill>
                  <a:schemeClr val="accent1"/>
                </a:solidFill>
              </a:rPr>
              <a:t>hóa</a:t>
            </a:r>
            <a:r>
              <a:rPr lang="en-GB" dirty="0" smtClean="0">
                <a:solidFill>
                  <a:schemeClr val="accent1"/>
                </a:solidFill>
              </a:rPr>
              <a:t> </a:t>
            </a:r>
            <a:r>
              <a:rPr lang="en-GB" dirty="0" err="1" smtClean="0">
                <a:solidFill>
                  <a:schemeClr val="accent1"/>
                </a:solidFill>
              </a:rPr>
              <a:t>học</a:t>
            </a:r>
            <a:r>
              <a:rPr lang="en-GB" dirty="0" smtClean="0">
                <a:solidFill>
                  <a:schemeClr val="accent1"/>
                </a:solidFill>
              </a:rPr>
              <a:t> </a:t>
            </a:r>
            <a:r>
              <a:rPr lang="en-GB" dirty="0" err="1" smtClean="0">
                <a:solidFill>
                  <a:schemeClr val="accent1"/>
                </a:solidFill>
              </a:rPr>
              <a:t>ReactJS</a:t>
            </a:r>
            <a:endParaRPr lang="en-GB" dirty="0" smtClean="0">
              <a:solidFill>
                <a:schemeClr val="accent1"/>
              </a:solidFill>
            </a:endParaRPr>
          </a:p>
          <a:p>
            <a:pPr marL="0" lvl="0" indent="0" algn="r" rtl="0">
              <a:spcBef>
                <a:spcPts val="0"/>
              </a:spcBef>
              <a:spcAft>
                <a:spcPts val="0"/>
              </a:spcAft>
              <a:buNone/>
            </a:pPr>
            <a:r>
              <a:rPr lang="en-GB" dirty="0" err="1" smtClean="0">
                <a:solidFill>
                  <a:schemeClr val="accent1"/>
                </a:solidFill>
              </a:rPr>
              <a:t>Giới</a:t>
            </a:r>
            <a:r>
              <a:rPr lang="en-GB" dirty="0" smtClean="0">
                <a:solidFill>
                  <a:schemeClr val="accent1"/>
                </a:solidFill>
              </a:rPr>
              <a:t> </a:t>
            </a:r>
            <a:r>
              <a:rPr lang="en-GB" dirty="0" err="1" smtClean="0">
                <a:solidFill>
                  <a:schemeClr val="accent1"/>
                </a:solidFill>
              </a:rPr>
              <a:t>thiệu</a:t>
            </a:r>
            <a:r>
              <a:rPr lang="en-GB" dirty="0" smtClean="0">
                <a:solidFill>
                  <a:schemeClr val="accent1"/>
                </a:solidFill>
              </a:rPr>
              <a:t> project</a:t>
            </a: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r>
              <a:rPr lang="vi-VN" dirty="0">
                <a:solidFill>
                  <a:schemeClr val="accent1"/>
                </a:solidFill>
              </a:rPr>
              <a:t>Sơ lược về ReactJS</a:t>
            </a:r>
          </a:p>
          <a:p>
            <a:pPr marL="0" lvl="0" indent="0"/>
            <a:r>
              <a:rPr lang="vi-VN" dirty="0">
                <a:solidFill>
                  <a:schemeClr val="accent1"/>
                </a:solidFill>
              </a:rPr>
              <a:t>Cộng đồng ReactJS trên toàn cầu</a:t>
            </a:r>
            <a:endParaRPr lang="vi-VN"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lvl="0"/>
            <a:r>
              <a:rPr lang="en-GB" dirty="0" smtClean="0"/>
              <a:t>OKR</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lvl="0"/>
            <a:r>
              <a:rPr lang="en-US" dirty="0" err="1"/>
              <a:t>Giới</a:t>
            </a:r>
            <a:r>
              <a:rPr lang="en-US" dirty="0"/>
              <a:t> </a:t>
            </a:r>
            <a:r>
              <a:rPr lang="en-US" dirty="0" err="1"/>
              <a:t>thiệu</a:t>
            </a:r>
            <a:r>
              <a:rPr lang="en-US" dirty="0"/>
              <a:t> </a:t>
            </a:r>
            <a:r>
              <a:rPr lang="en-US" dirty="0" err="1"/>
              <a:t>về</a:t>
            </a:r>
            <a:r>
              <a:rPr lang="en-US" dirty="0"/>
              <a:t> </a:t>
            </a:r>
            <a:r>
              <a:rPr lang="en-US" dirty="0" err="1"/>
              <a:t>ReactJS</a:t>
            </a:r>
            <a:endParaRPr lang="en-US"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dirty="0"/>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App development concept with flat design</a:t>
            </a:r>
            <a:endParaRPr>
              <a:solidFill>
                <a:srgbClr val="48FFD5"/>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{D431BBD8-A916-464E-BDD2-E701CF9598CA}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{D431BBD8-A916-464E-BDD2-E701CF9598CA}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{D431BBD8-A916-464E-BDD2-E701CF9598CA}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{D431BBD8-A916-464E-BDD2-E701CF9598CA}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401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s">
                <a:solidFill>
                  <a:srgbClr val="FFFFFF"/>
                </a:solidFill>
                <a:latin typeface="Arial"/>
                <a:ea typeface="Arial"/>
                <a:cs typeface="Arial"/>
                <a:sym typeface="Arial"/>
              </a:rPr>
              <a:t>, allowing you to customize and add even more icons.</a:t>
            </a:r>
            <a:r>
              <a:rPr lang="es">
                <a:solidFill>
                  <a:srgbClr val="435D74"/>
                </a:solidFill>
                <a:latin typeface="Arial"/>
                <a:ea typeface="Arial"/>
                <a:cs typeface="Arial"/>
                <a:sym typeface="Arial"/>
              </a:rPr>
              <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marL="0" lvl="0" indent="0" algn="l" rtl="0">
              <a:spcBef>
                <a:spcPts val="0"/>
              </a:spcBef>
              <a:spcAft>
                <a:spcPts val="0"/>
              </a:spcAft>
              <a:buClr>
                <a:schemeClr val="dk1"/>
              </a:buClr>
              <a:buSzPts val="1100"/>
              <a:buFont typeface="Arial"/>
              <a:buNone/>
            </a:pPr>
            <a:r>
              <a:rPr lang="es"/>
              <a:t>named after the Roman messenger god, Mercury.</a:t>
            </a:r>
            <a:endParaRPr/>
          </a:p>
          <a:p>
            <a:pPr marL="0" lvl="0" indent="0" algn="l" rtl="0">
              <a:spcBef>
                <a:spcPts val="0"/>
              </a:spcBef>
              <a:spcAft>
                <a:spcPts val="0"/>
              </a:spcAft>
              <a:buNone/>
            </a:pPr>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1117</Words>
  <Application>Microsoft Office PowerPoint</Application>
  <PresentationFormat>On-screen Show (16:9)</PresentationFormat>
  <Paragraphs>226</Paragraphs>
  <Slides>39</Slides>
  <Notes>38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39</vt:i4>
      </vt:variant>
    </vt:vector>
  </HeadingPairs>
  <TitlesOfParts>
    <vt:vector size="55" baseType="lpstr">
      <vt:lpstr>Roboto Thin</vt:lpstr>
      <vt:lpstr>Proxima Nova</vt:lpstr>
      <vt:lpstr>Amatic SC</vt:lpstr>
      <vt:lpstr>Impact</vt:lpstr>
      <vt:lpstr>Roboto Mono Thin</vt:lpstr>
      <vt:lpstr>Roboto Medium</vt:lpstr>
      <vt:lpstr>Calibri</vt:lpstr>
      <vt:lpstr>Roboto Black</vt:lpstr>
      <vt:lpstr>Arial</vt:lpstr>
      <vt:lpstr>Bree Serif</vt:lpstr>
      <vt:lpstr>Proxima Nova Semibold</vt:lpstr>
      <vt:lpstr>Roboto Light</vt:lpstr>
      <vt:lpstr>Didact Gothic</vt:lpstr>
      <vt:lpstr>WEB PROPOSAL</vt:lpstr>
      <vt:lpstr>SlidesGo Final Pages</vt:lpstr>
      <vt:lpstr>Slidesgo Final Pages</vt:lpstr>
      <vt:lpstr> WEB PROJECT ReactJS</vt:lpstr>
      <vt:lpstr>Mục lục</vt:lpstr>
      <vt:lpstr>PowerPoint Presentation</vt:lpstr>
      <vt:lpstr>OUR COMPANY</vt:lpstr>
      <vt:lpstr>WHAT WE ARE WORKING ON</vt:lpstr>
      <vt:lpstr>ABOUT THE PROJECT</vt:lpstr>
      <vt:lpstr>—SOMEONE FAMOUS</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REACTJS</dc:title>
  <cp:lastModifiedBy>MinhBV</cp:lastModifiedBy>
  <cp:revision>4</cp:revision>
  <dcterms:modified xsi:type="dcterms:W3CDTF">2023-12-21T10:33:10Z</dcterms:modified>
</cp:coreProperties>
</file>